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Work Sans Medium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  <p:embeddedFont>
      <p:font typeface="Work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wUGnUrJX3sfHhU3i5K5mVi3cL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FCE8D6-5483-424B-99BD-4874599B0CD6}">
  <a:tblStyle styleId="{69FCE8D6-5483-424B-99BD-4874599B0C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Medium-regular.fntdata"/><Relationship Id="rId25" Type="http://schemas.openxmlformats.org/officeDocument/2006/relationships/slide" Target="slides/slide20.xml"/><Relationship Id="rId28" Type="http://schemas.openxmlformats.org/officeDocument/2006/relationships/font" Target="fonts/WorkSansMedium-italic.fntdata"/><Relationship Id="rId27" Type="http://schemas.openxmlformats.org/officeDocument/2006/relationships/font" Target="fonts/Work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-italic.fntdata"/><Relationship Id="rId13" Type="http://schemas.openxmlformats.org/officeDocument/2006/relationships/slide" Target="slides/slide8.xml"/><Relationship Id="rId35" Type="http://schemas.openxmlformats.org/officeDocument/2006/relationships/font" Target="fonts/WorkSansLight-bold.fntdata"/><Relationship Id="rId12" Type="http://schemas.openxmlformats.org/officeDocument/2006/relationships/slide" Target="slides/slide7.xml"/><Relationship Id="rId34" Type="http://schemas.openxmlformats.org/officeDocument/2006/relationships/font" Target="fonts/Work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Work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Work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fa92babbf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fa92babb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dfa92babbf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fa92babb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fa92babb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dfa92babb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a92babb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fa92babb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dfa92babbf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fa92babb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fa92babb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dfa92babb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fa92babb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fa92babb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dfa92babbf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fa92babbf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fa92babbf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dfa92babbf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1188046" y="3524662"/>
            <a:ext cx="77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JAS-SOFT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5" y="1640800"/>
            <a:ext cx="11887201" cy="46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675" y="3005225"/>
            <a:ext cx="749525" cy="7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799" y="3058188"/>
            <a:ext cx="955123" cy="7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125" y="2948725"/>
            <a:ext cx="749525" cy="7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573024" y="1090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>
                <a:solidFill>
                  <a:schemeClr val="lt1"/>
                </a:solidFill>
              </a:rPr>
              <a:t>Plataformas Tecnológicas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4" name="Google Shape;1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00" y="1915475"/>
            <a:ext cx="4078325" cy="15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675" y="1891188"/>
            <a:ext cx="1637248" cy="163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075" y="4283100"/>
            <a:ext cx="3163274" cy="1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2650" y="4823175"/>
            <a:ext cx="4875976" cy="12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8800" y="2086099"/>
            <a:ext cx="2819398" cy="17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1820801" y="3608925"/>
            <a:ext cx="185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500">
                <a:solidFill>
                  <a:srgbClr val="404040"/>
                </a:solidFill>
              </a:rPr>
              <a:t>CSS3</a:t>
            </a:r>
            <a:endParaRPr b="1" sz="2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1" y="3608925"/>
            <a:ext cx="185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500">
                <a:solidFill>
                  <a:srgbClr val="404040"/>
                </a:solidFill>
              </a:rPr>
              <a:t>HTML5</a:t>
            </a:r>
            <a:endParaRPr b="1" sz="2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3675100" y="3608925"/>
            <a:ext cx="222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</a:rPr>
              <a:t>ECMAScript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</a:rPr>
              <a:t> 2021</a:t>
            </a:r>
            <a:endParaRPr b="1"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6073676" y="3633525"/>
            <a:ext cx="185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404040"/>
                </a:solidFill>
              </a:rPr>
              <a:t>1.76.2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1820801" y="6025125"/>
            <a:ext cx="185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404040"/>
                </a:solidFill>
              </a:rPr>
              <a:t>8.0.29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8526401" y="6094550"/>
            <a:ext cx="1854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300">
                <a:solidFill>
                  <a:srgbClr val="404040"/>
                </a:solidFill>
              </a:rPr>
              <a:t>8.2.0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573024" y="1090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Relacional</a:t>
            </a:r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300" y="1660350"/>
            <a:ext cx="6883599" cy="508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838200" y="1090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login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25" y="1577531"/>
            <a:ext cx="10388959" cy="511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dfa92babbf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606106"/>
            <a:ext cx="360045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dfa92babbf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25" y="1494750"/>
            <a:ext cx="6324599" cy="51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dfa92babbf_0_49"/>
          <p:cNvSpPr txBox="1"/>
          <p:nvPr>
            <p:ph type="title"/>
          </p:nvPr>
        </p:nvSpPr>
        <p:spPr>
          <a:xfrm>
            <a:off x="838200" y="10909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login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fa92babbf_0_14"/>
          <p:cNvSpPr txBox="1"/>
          <p:nvPr>
            <p:ph type="title"/>
          </p:nvPr>
        </p:nvSpPr>
        <p:spPr>
          <a:xfrm>
            <a:off x="838200" y="10909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Registro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201" name="Google Shape;201;g1dfa92babb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8" y="1558618"/>
            <a:ext cx="11424334" cy="511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dfa92babb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50" y="1652725"/>
            <a:ext cx="11143911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dfa92babbf_0_9"/>
          <p:cNvSpPr txBox="1"/>
          <p:nvPr>
            <p:ph type="title"/>
          </p:nvPr>
        </p:nvSpPr>
        <p:spPr>
          <a:xfrm>
            <a:off x="714375" y="80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Catálogo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fa92babbf_0_23"/>
          <p:cNvSpPr txBox="1"/>
          <p:nvPr>
            <p:ph type="title"/>
          </p:nvPr>
        </p:nvSpPr>
        <p:spPr>
          <a:xfrm>
            <a:off x="400050" y="109100"/>
            <a:ext cx="10601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100">
                <a:solidFill>
                  <a:schemeClr val="lt1"/>
                </a:solidFill>
              </a:rPr>
              <a:t>: Dashboard</a:t>
            </a:r>
            <a:endParaRPr b="1" sz="4100">
              <a:solidFill>
                <a:schemeClr val="lt1"/>
              </a:solidFill>
            </a:endParaRPr>
          </a:p>
        </p:txBody>
      </p:sp>
      <p:pic>
        <p:nvPicPr>
          <p:cNvPr id="215" name="Google Shape;215;g1dfa92babb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8" y="1539568"/>
            <a:ext cx="11632915" cy="514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dfa92babb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00" y="1690825"/>
            <a:ext cx="9860395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dfa92babbf_0_30"/>
          <p:cNvSpPr txBox="1"/>
          <p:nvPr>
            <p:ph type="title"/>
          </p:nvPr>
        </p:nvSpPr>
        <p:spPr>
          <a:xfrm>
            <a:off x="714375" y="80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Ventas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dfa92babb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75" y="1786075"/>
            <a:ext cx="6973845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dfa92babbf_0_39"/>
          <p:cNvSpPr txBox="1"/>
          <p:nvPr>
            <p:ph type="title"/>
          </p:nvPr>
        </p:nvSpPr>
        <p:spPr>
          <a:xfrm>
            <a:off x="714375" y="80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-CO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r>
              <a:rPr b="1" lang="es-CO" sz="4200">
                <a:solidFill>
                  <a:schemeClr val="lt1"/>
                </a:solidFill>
              </a:rPr>
              <a:t>: Formulario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573518" y="2228671"/>
            <a:ext cx="50449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b="0" i="0" sz="7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227899" y="3429009"/>
            <a:ext cx="1736100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4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: </a:t>
            </a: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Santiago Alexander Forero Mateus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Alejandro Ospina Benitez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David Sanchez Estrella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Fernanda Alvarado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Cristian David Devia Escobar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1458371" y="412003"/>
            <a:ext cx="8440876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b="0" i="0" lang="es-CO" sz="4400" u="none" cap="none" strike="noStrik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Agenda</a:t>
            </a:r>
            <a:endParaRPr b="0" i="0" sz="4400" u="none" cap="none" strike="noStrike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458371" y="1851772"/>
            <a:ext cx="8071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Paquetes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Plataformas Tecnológicas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Relacional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❑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de Interfaces de Usuario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866875" y="1964925"/>
            <a:ext cx="105156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 empresa </a:t>
            </a:r>
            <a:r>
              <a:rPr b="1"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PROMOPLAST S.A</a:t>
            </a:r>
            <a:r>
              <a:rPr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ubicada en Bogotá D.C. con dirección Cra 98 No. 23G - 16, dedicada a la fabricación Industria del plástico, ubicada en el sector de Fontibón, presenta las siguientes dificultades:</a:t>
            </a:r>
            <a:endParaRPr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inventarios.</a:t>
            </a:r>
            <a:endParaRPr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Control e informes de ventas.</a:t>
            </a:r>
            <a:endParaRPr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●"/>
            </a:pPr>
            <a:r>
              <a:rPr lang="es-CO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Control y gestión de personal y recursos humanos.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858025" y="2133850"/>
            <a:ext cx="10652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500"/>
              <a:buChar char="●"/>
            </a:pPr>
            <a:r>
              <a:rPr lang="es-CO" sz="2500">
                <a:solidFill>
                  <a:srgbClr val="404040"/>
                </a:solidFill>
              </a:rPr>
              <a:t>Desarrollar un software para </a:t>
            </a:r>
            <a:r>
              <a:rPr lang="es-CO" sz="2500">
                <a:solidFill>
                  <a:srgbClr val="404040"/>
                </a:solidFill>
              </a:rPr>
              <a:t>la empresa Promoplast S.A.S</a:t>
            </a:r>
            <a:r>
              <a:rPr lang="es-CO" sz="2500">
                <a:solidFill>
                  <a:srgbClr val="404040"/>
                </a:solidFill>
              </a:rPr>
              <a:t> llamado JAS-SOFT, para la gestión del control de inventarios, ventas y recursos humanos para optimizar los procesos de producción y venta de plásticos.</a:t>
            </a:r>
            <a:endParaRPr sz="2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1171650" y="1989575"/>
            <a:ext cx="101844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>
                <a:solidFill>
                  <a:schemeClr val="dk1"/>
                </a:solidFill>
              </a:rPr>
              <a:t>Facilitar el registro de las órdenes de pedido de los clientes por medio de un carrito de compra.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>
                <a:solidFill>
                  <a:schemeClr val="dk1"/>
                </a:solidFill>
              </a:rPr>
              <a:t>Administrar el control de ingreso de los insumos, agilizando los procesos de producción y gestión de órdenes de compra a proveedores.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>
                <a:solidFill>
                  <a:schemeClr val="dk1"/>
                </a:solidFill>
              </a:rPr>
              <a:t>Registrar las postulaciones a nuevos empleados facilitando la creación de los contratos y asignación de actividades a el personal de la empresa.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 el flujo de los productos para tener un control exacto del inventario.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las solicitudes y sugerencias de los empleados, con respecto a calamidades laborales.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7" name="Google Shape;137;p7"/>
          <p:cNvGraphicFramePr/>
          <p:nvPr/>
        </p:nvGraphicFramePr>
        <p:xfrm>
          <a:off x="1619863" y="186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{69FCE8D6-5483-424B-99BD-4874599B0CD6}</a:tableStyleId>
              </a:tblPr>
              <a:tblGrid>
                <a:gridCol w="1714450"/>
                <a:gridCol w="3497425"/>
                <a:gridCol w="1714450"/>
                <a:gridCol w="1714450"/>
              </a:tblGrid>
              <a:tr h="45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REFERENCIA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RESPONSABLE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0:3"/>
                      </a:ext>
                    </a:extLst>
                  </a:tcPr>
                </a:tc>
              </a:tr>
              <a:tr h="81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RF-MIP-001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 Información permitirá listar los insumos al inventario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solidFill>
                            <a:srgbClr val="006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b="1" i="1" sz="1100">
                        <a:solidFill>
                          <a:srgbClr val="006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  <a:extLst>
                      <a:ext uri="http://customooxmlschemas.google.com/">
                        <go:slidesCustomData xmlns:go="http://customooxmlschemas.google.com/" cellId="137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Jefe de bodega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1:3"/>
                      </a:ext>
                    </a:extLst>
                  </a:tcPr>
                </a:tc>
              </a:tr>
              <a:tr h="81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RF-MIP-002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 Información permitirá listar los productos al inventario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solidFill>
                            <a:srgbClr val="006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b="1" i="1" sz="1100">
                        <a:solidFill>
                          <a:srgbClr val="006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  <a:extLst>
                      <a:ext uri="http://customooxmlschemas.google.com/">
                        <go:slidesCustomData xmlns:go="http://customooxmlschemas.google.com/" cellId="137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Jefe de bodega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3"/>
                      </a:ext>
                    </a:extLst>
                  </a:tcPr>
                </a:tc>
              </a:tr>
              <a:tr h="81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RF-MIP-003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 Información </a:t>
                      </a: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</a:t>
                      </a: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solicitar una orden de compra de insumos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  <a:extLst>
                      <a:ext uri="http://customooxmlschemas.google.com/">
                        <go:slidesCustomData xmlns:go="http://customooxmlschemas.google.com/" cellId="137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Jefe de bodega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3"/>
                      </a:ext>
                    </a:extLst>
                  </a:tcPr>
                </a:tc>
              </a:tr>
              <a:tr h="9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RF-MRH-001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 Información permitirá hacer la publicación de ofertas a vacantes disponibles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solidFill>
                            <a:srgbClr val="006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b="1" i="1" sz="1100">
                        <a:solidFill>
                          <a:srgbClr val="006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  <a:extLst>
                      <a:ext uri="http://customooxmlschemas.google.com/">
                        <go:slidesCustomData xmlns:go="http://customooxmlschemas.google.com/" cellId="137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Administrador de personal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3"/>
                      </a:ext>
                    </a:extLst>
                  </a:tcPr>
                </a:tc>
              </a:tr>
              <a:tr h="81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RF-MRH-002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de Información permitirá aplicar a ofertas disponibles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100">
                          <a:solidFill>
                            <a:srgbClr val="006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b="1" i="1" sz="1100">
                        <a:solidFill>
                          <a:srgbClr val="006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  <a:extLst>
                      <a:ext uri="http://customooxmlschemas.google.com/">
                        <go:slidesCustomData xmlns:go="http://customooxmlschemas.google.com/" cellId="137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Aspirante</a:t>
                      </a:r>
                      <a:endParaRPr i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5:3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25" y="1610444"/>
            <a:ext cx="8718746" cy="511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Paquetes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5" y="1740844"/>
            <a:ext cx="10737638" cy="511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